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Encerramento" id="{F264A1C2-3EB4-D34E-ABF3-E10CC5F4A7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39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4" autoAdjust="0"/>
    <p:restoredTop sz="96327"/>
  </p:normalViewPr>
  <p:slideViewPr>
    <p:cSldViewPr snapToObjects="1">
      <p:cViewPr varScale="1">
        <p:scale>
          <a:sx n="82" d="100"/>
          <a:sy n="82" d="100"/>
        </p:scale>
        <p:origin x="907" y="48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16/11/2022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DFE0559F-A144-D24F-ABB5-224B71381E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0C56E44-DFD4-914A-8240-6F68C184F0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6B5870-FB76-2745-BF8E-34792E194A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9537" y="2425806"/>
            <a:ext cx="4322687" cy="7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iorodrigues9/MultiCloud.g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hashicorp.com/terraform/download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2204864"/>
            <a:ext cx="11640616" cy="1446550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MultiCloud</a:t>
            </a:r>
            <a:br>
              <a:rPr lang="pt-BR" dirty="0"/>
            </a:br>
            <a:r>
              <a:rPr lang="pt-BR" dirty="0"/>
              <a:t>AWS e GOOGLE</a:t>
            </a:r>
            <a:endParaRPr lang="en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2F715-F78B-5543-A758-FF6FF447E7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Caio Vinicius Rodrigues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PROJETOS- GOOGLE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63352" y="2136338"/>
            <a:ext cx="115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GOOGLE trabalha com projetos, então temos que fazer em um projeto especifico. Podemos utilizar o padrão ou criar um novo projeto, clicando em </a:t>
            </a:r>
            <a:r>
              <a:rPr lang="pt-BR" dirty="0" err="1"/>
              <a:t>My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285F699-5E8F-7E49-39F3-23540A02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8" y="2492896"/>
            <a:ext cx="3642676" cy="41913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7D34451-002C-766C-36FA-0AFF292E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3140968"/>
            <a:ext cx="7125317" cy="255292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3118E30-0ECF-2E3D-B99C-0A0987647056}"/>
              </a:ext>
            </a:extLst>
          </p:cNvPr>
          <p:cNvSpPr txBox="1"/>
          <p:nvPr/>
        </p:nvSpPr>
        <p:spPr>
          <a:xfrm>
            <a:off x="7464152" y="3885148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possível criar ou mudar de projeto, no caso irei utilizar o projeto </a:t>
            </a:r>
            <a:r>
              <a:rPr lang="pt-BR" dirty="0" err="1"/>
              <a:t>mackenzieTeste</a:t>
            </a:r>
            <a:r>
              <a:rPr lang="pt-BR" dirty="0"/>
              <a:t> e já salvar a sua ID “</a:t>
            </a:r>
            <a:r>
              <a:rPr lang="pt-BR" dirty="0" err="1"/>
              <a:t>mackenzieteste</a:t>
            </a:r>
            <a:r>
              <a:rPr lang="pt-BR" dirty="0"/>
              <a:t>”, conforme quadro ao lado.</a:t>
            </a:r>
          </a:p>
        </p:txBody>
      </p:sp>
    </p:spTree>
    <p:extLst>
      <p:ext uri="{BB962C8B-B14F-4D97-AF65-F5344CB8AC3E}">
        <p14:creationId xmlns:p14="http://schemas.microsoft.com/office/powerpoint/2010/main" val="25549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IAM- GOOGLE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967978" y="2136338"/>
            <a:ext cx="8816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GOOGLE também utiliza a IAM para criação de usuários, neste caso iremos em IAM e no menu lateral esquerdo Contas de Serviço.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Depois dessa ação podemos criar uma nova conta.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8362C4-35AA-A045-7435-80942518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067399"/>
            <a:ext cx="2347163" cy="57993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1D3F18-37ED-A0D6-AD95-A7C17134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78" y="3336666"/>
            <a:ext cx="9018954" cy="22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7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IAM- GOOGLE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4655840" y="1844824"/>
            <a:ext cx="7117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Definirá um nome a ID será preenchida automaticamente (pode ser editada) e coloque algum descritivo.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Após preencher clicar em criar e continuar.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F40905-F9F0-1582-4AAB-BFC50702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687" y="1687948"/>
            <a:ext cx="4680520" cy="52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30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IAM- GOOGLE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4841562" y="1916832"/>
            <a:ext cx="6911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Vai clicar em selecionar papel e selecionar a opção abaixo, e pode concluir.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4FFC89-D232-BECF-BC5B-C6ED4553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334"/>
            <a:ext cx="4861981" cy="45579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F87A03-2116-E2EB-8F46-9C914D1E5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50" y="2767748"/>
            <a:ext cx="4381880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87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IAM- GOOGLE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386408" y="1897562"/>
            <a:ext cx="1132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Clique no E-mail criado para geração da chave.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5666D0-A831-C74F-AC8F-633A27E3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08" y="2359227"/>
            <a:ext cx="11324301" cy="11812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7F9AE93-D9B7-A95A-F7DE-B96E5A1E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7" y="3516878"/>
            <a:ext cx="3960440" cy="326987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6B77117-55DC-CC72-9CE8-1160BA5F1E88}"/>
              </a:ext>
            </a:extLst>
          </p:cNvPr>
          <p:cNvSpPr txBox="1"/>
          <p:nvPr/>
        </p:nvSpPr>
        <p:spPr>
          <a:xfrm>
            <a:off x="4295800" y="4077072"/>
            <a:ext cx="777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Vai na opção CHAVES, ADICIONAR CHAVE e Criar nova chave.</a:t>
            </a:r>
          </a:p>
        </p:txBody>
      </p:sp>
    </p:spTree>
    <p:extLst>
      <p:ext uri="{BB962C8B-B14F-4D97-AF65-F5344CB8AC3E}">
        <p14:creationId xmlns:p14="http://schemas.microsoft.com/office/powerpoint/2010/main" val="175100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IAM- GOOGLE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316878" y="1878524"/>
            <a:ext cx="1132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Selecione a opção </a:t>
            </a:r>
            <a:r>
              <a:rPr lang="pt-BR" dirty="0" err="1"/>
              <a:t>json</a:t>
            </a:r>
            <a:r>
              <a:rPr lang="pt-BR" dirty="0"/>
              <a:t> e clique em criar.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E4BE3A-F23A-75CC-239F-5935C355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797" y="2419182"/>
            <a:ext cx="5334462" cy="33530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9B87C10-3534-A82B-0E13-3F5F762D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5296525"/>
            <a:ext cx="5235394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8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IAM- GOOGLE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isso o download da chave será realizado, salve o arquivo no diretório do projeto.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5A12183-AC18-963B-E08D-62E34A7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5" y="2852936"/>
            <a:ext cx="10364098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Clone do projeto pode ser realizado através do link abaixo.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00D776-CD3C-EE35-1EB2-050FCDC4DB1A}"/>
              </a:ext>
            </a:extLst>
          </p:cNvPr>
          <p:cNvSpPr txBox="1"/>
          <p:nvPr/>
        </p:nvSpPr>
        <p:spPr>
          <a:xfrm>
            <a:off x="1919536" y="2961696"/>
            <a:ext cx="8928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https:  </a:t>
            </a:r>
            <a:r>
              <a:rPr lang="pt-BR" sz="2800" dirty="0">
                <a:hlinkClick r:id="rId2"/>
              </a:rPr>
              <a:t>https://github.com/caiorodrigues9/MultiCloud.git</a:t>
            </a:r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BE622B-6BC1-5F77-E71F-414A09F894C8}"/>
              </a:ext>
            </a:extLst>
          </p:cNvPr>
          <p:cNvSpPr txBox="1"/>
          <p:nvPr/>
        </p:nvSpPr>
        <p:spPr>
          <a:xfrm>
            <a:off x="1919536" y="3484916"/>
            <a:ext cx="8928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 err="1"/>
              <a:t>ssh</a:t>
            </a:r>
            <a:r>
              <a:rPr lang="pt-BR" sz="2800" dirty="0"/>
              <a:t>:  git@github.com:caiorodrigues9/</a:t>
            </a:r>
            <a:r>
              <a:rPr lang="pt-BR" sz="2800" dirty="0" err="1"/>
              <a:t>MultiCloud.git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17653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Diretório do Projeto: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8F51574-F42E-1AB7-A017-D83FD19B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513016"/>
            <a:ext cx="2895120" cy="36724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EC28E25-B6E5-ACBF-5E36-D18F081AE5E1}"/>
              </a:ext>
            </a:extLst>
          </p:cNvPr>
          <p:cNvSpPr txBox="1"/>
          <p:nvPr/>
        </p:nvSpPr>
        <p:spPr>
          <a:xfrm>
            <a:off x="3719736" y="2528026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Arquivos .tf são arquivos </a:t>
            </a:r>
            <a:r>
              <a:rPr lang="pt-BR" dirty="0" err="1"/>
              <a:t>Terraform</a:t>
            </a:r>
            <a:r>
              <a:rPr lang="pt-BR" dirty="0"/>
              <a:t> e arquivos .</a:t>
            </a:r>
            <a:r>
              <a:rPr lang="pt-BR" dirty="0" err="1"/>
              <a:t>sh</a:t>
            </a:r>
            <a:r>
              <a:rPr lang="pt-BR" dirty="0"/>
              <a:t> são Shell Scripts que serão executados nas </a:t>
            </a:r>
            <a:r>
              <a:rPr lang="pt-BR" dirty="0" err="1"/>
              <a:t>vms</a:t>
            </a:r>
            <a:r>
              <a:rPr lang="pt-BR" dirty="0"/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2282658-1C2A-6AB1-B591-0E189FD43B7A}"/>
              </a:ext>
            </a:extLst>
          </p:cNvPr>
          <p:cNvSpPr txBox="1"/>
          <p:nvPr/>
        </p:nvSpPr>
        <p:spPr>
          <a:xfrm>
            <a:off x="3738465" y="3841388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Nesse diretório salve o arquivo </a:t>
            </a:r>
            <a:r>
              <a:rPr lang="pt-BR" dirty="0" err="1"/>
              <a:t>Json</a:t>
            </a:r>
            <a:r>
              <a:rPr lang="pt-BR" dirty="0"/>
              <a:t> (Chave privada do IAM)</a:t>
            </a:r>
          </a:p>
        </p:txBody>
      </p:sp>
    </p:spTree>
    <p:extLst>
      <p:ext uri="{BB962C8B-B14F-4D97-AF65-F5344CB8AC3E}">
        <p14:creationId xmlns:p14="http://schemas.microsoft.com/office/powerpoint/2010/main" val="109885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PROVIDER AWS: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FAF066-F717-01C2-FC18-6C878997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52" y="3429000"/>
            <a:ext cx="8879496" cy="263594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18B8F50-898F-4FBB-9C6A-C2CA60338EFC}"/>
              </a:ext>
            </a:extLst>
          </p:cNvPr>
          <p:cNvSpPr txBox="1"/>
          <p:nvPr/>
        </p:nvSpPr>
        <p:spPr>
          <a:xfrm>
            <a:off x="1775520" y="2859279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Onde está os XXX substituir pelos valores gerados no IAM AWS conforme slide 7. </a:t>
            </a:r>
          </a:p>
        </p:txBody>
      </p:sp>
    </p:spTree>
    <p:extLst>
      <p:ext uri="{BB962C8B-B14F-4D97-AF65-F5344CB8AC3E}">
        <p14:creationId xmlns:p14="http://schemas.microsoft.com/office/powerpoint/2010/main" val="222477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54C2158-578E-4822-25DE-B2F0CA595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7568" y="260648"/>
            <a:ext cx="7488832" cy="1446550"/>
          </a:xfrm>
        </p:spPr>
        <p:txBody>
          <a:bodyPr/>
          <a:lstStyle/>
          <a:p>
            <a:pPr algn="ctr"/>
            <a:r>
              <a:rPr lang="pt-BR" dirty="0"/>
              <a:t>IAM - AWS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2A35F9-0ADB-6EF3-FA7C-D79BFABEE06C}"/>
              </a:ext>
            </a:extLst>
          </p:cNvPr>
          <p:cNvSpPr txBox="1"/>
          <p:nvPr/>
        </p:nvSpPr>
        <p:spPr>
          <a:xfrm>
            <a:off x="119336" y="1916832"/>
            <a:ext cx="12025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/>
              <a:t>Criando um usuário com as chaves e permissão para administrar os serviços EC2 e o S3.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250C05-6B24-ABFE-ADF3-5BB78F65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0272"/>
            <a:ext cx="12192000" cy="22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93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PROVIDER GOOGLE: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8B8F50-898F-4FBB-9C6A-C2CA60338EFC}"/>
              </a:ext>
            </a:extLst>
          </p:cNvPr>
          <p:cNvSpPr txBox="1"/>
          <p:nvPr/>
        </p:nvSpPr>
        <p:spPr>
          <a:xfrm>
            <a:off x="1775520" y="2562145"/>
            <a:ext cx="964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</a:t>
            </a:r>
            <a:r>
              <a:rPr lang="pt-BR" dirty="0" err="1"/>
              <a:t>project</a:t>
            </a:r>
            <a:r>
              <a:rPr lang="pt-BR" dirty="0"/>
              <a:t> trocar os XXXX pelo ID do projeto conforme slide 10.</a:t>
            </a:r>
          </a:p>
          <a:p>
            <a:r>
              <a:rPr lang="pt-BR" dirty="0"/>
              <a:t>No </a:t>
            </a:r>
            <a:r>
              <a:rPr lang="pt-BR" dirty="0" err="1"/>
              <a:t>credentials</a:t>
            </a:r>
            <a:r>
              <a:rPr lang="pt-BR" dirty="0"/>
              <a:t> informar o nome do arquivo gerado pelo GOOGLE na chave privada.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DEB172-C10B-B688-04D3-1F2D7761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79" y="3429000"/>
            <a:ext cx="967071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48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VARIABLE: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8B8F50-898F-4FBB-9C6A-C2CA60338EFC}"/>
              </a:ext>
            </a:extLst>
          </p:cNvPr>
          <p:cNvSpPr txBox="1"/>
          <p:nvPr/>
        </p:nvSpPr>
        <p:spPr>
          <a:xfrm>
            <a:off x="8366420" y="2562145"/>
            <a:ext cx="37782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Foi criado um arquivo de variáveis com informações que se tornam repetitivas e caso precise dar manutenção, é realizado em um só lugar.</a:t>
            </a:r>
          </a:p>
          <a:p>
            <a:endParaRPr lang="pt-BR" dirty="0"/>
          </a:p>
          <a:p>
            <a:r>
              <a:rPr lang="pt-BR" dirty="0"/>
              <a:t>Nele é definido o número de instancias, a imagem do sistema operacional, da AWS (quando vai criar uma instancia e seleciona uma imagem é informado o ami dela);</a:t>
            </a:r>
          </a:p>
          <a:p>
            <a:endParaRPr lang="pt-BR" dirty="0"/>
          </a:p>
          <a:p>
            <a:r>
              <a:rPr lang="pt-BR" dirty="0"/>
              <a:t>E o tamanho da máquina que será criada.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31E40F-4718-A741-959D-FA1DEC49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414"/>
            <a:ext cx="8366421" cy="42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47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Security </a:t>
            </a:r>
            <a:r>
              <a:rPr lang="pt-BR" sz="2800" dirty="0" err="1"/>
              <a:t>Group</a:t>
            </a:r>
            <a:r>
              <a:rPr lang="pt-BR" sz="2800" dirty="0"/>
              <a:t>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8B8F50-898F-4FBB-9C6A-C2CA60338EFC}"/>
              </a:ext>
            </a:extLst>
          </p:cNvPr>
          <p:cNvSpPr txBox="1"/>
          <p:nvPr/>
        </p:nvSpPr>
        <p:spPr>
          <a:xfrm>
            <a:off x="289833" y="2562145"/>
            <a:ext cx="1185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São criados dois grupos de segurança, onde um libera a porta 80 e a 22 “</a:t>
            </a:r>
            <a:r>
              <a:rPr lang="pt-B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sg_DefaultWebserver</a:t>
            </a:r>
            <a:r>
              <a:rPr lang="pt-BR" dirty="0"/>
              <a:t>” para serem acessadas e outro que libera apenas a 22 para acesso “</a:t>
            </a:r>
            <a:r>
              <a:rPr lang="pt-B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sg_Jenkins</a:t>
            </a:r>
            <a:r>
              <a:rPr lang="pt-BR" dirty="0"/>
              <a:t>”.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48CC07-1B41-8202-8408-FBD81CF5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42" y="3117185"/>
            <a:ext cx="3251620" cy="36883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1D6AC2D-ABDA-1C9A-294F-90118BCBF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3156739"/>
            <a:ext cx="4002714" cy="37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3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VM AWS: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8B8F50-898F-4FBB-9C6A-C2CA60338EFC}"/>
              </a:ext>
            </a:extLst>
          </p:cNvPr>
          <p:cNvSpPr txBox="1"/>
          <p:nvPr/>
        </p:nvSpPr>
        <p:spPr>
          <a:xfrm>
            <a:off x="285653" y="2361654"/>
            <a:ext cx="11854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criação de instâncias na AWS o serviço é o EC2. E estamos utilizando os valores definidos no arquivo </a:t>
            </a:r>
            <a:r>
              <a:rPr lang="pt-BR" dirty="0" err="1"/>
              <a:t>variables</a:t>
            </a:r>
            <a:r>
              <a:rPr lang="pt-BR" dirty="0"/>
              <a:t>.</a:t>
            </a:r>
          </a:p>
          <a:p>
            <a:r>
              <a:rPr lang="pt-BR" dirty="0" err="1"/>
              <a:t>security_groups</a:t>
            </a:r>
            <a:r>
              <a:rPr lang="pt-BR" dirty="0"/>
              <a:t> informamos o grupo que desejamos adicionar essa instancia.</a:t>
            </a:r>
          </a:p>
          <a:p>
            <a:r>
              <a:rPr lang="pt-BR" dirty="0" err="1"/>
              <a:t>Key_name</a:t>
            </a:r>
            <a:r>
              <a:rPr lang="pt-BR" dirty="0"/>
              <a:t> é o nome que foi definido na criação do par de chaves dentro da AWS conforme slide 9.</a:t>
            </a:r>
          </a:p>
          <a:p>
            <a:r>
              <a:rPr lang="pt-BR" dirty="0" err="1"/>
              <a:t>User_data</a:t>
            </a:r>
            <a:r>
              <a:rPr lang="pt-BR" dirty="0"/>
              <a:t> é o script que será executado assim que a máquina estiver pronta, neste caso a instalação do JENKINS e do LAMP.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4DF1A2-D946-5A94-BEFC-284A3B9A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1" y="3573016"/>
            <a:ext cx="4671465" cy="24386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1D06AC-B90F-323C-C609-EF1BC54A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3573016"/>
            <a:ext cx="4915326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0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VM GOOGLE: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8B8F50-898F-4FBB-9C6A-C2CA60338EFC}"/>
              </a:ext>
            </a:extLst>
          </p:cNvPr>
          <p:cNvSpPr txBox="1"/>
          <p:nvPr/>
        </p:nvSpPr>
        <p:spPr>
          <a:xfrm>
            <a:off x="5375920" y="2361654"/>
            <a:ext cx="67645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criação da </a:t>
            </a:r>
            <a:r>
              <a:rPr lang="pt-BR" dirty="0" err="1"/>
              <a:t>vm</a:t>
            </a:r>
            <a:r>
              <a:rPr lang="pt-BR" dirty="0"/>
              <a:t> no GOOGLE definimos: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nome (</a:t>
            </a:r>
            <a:r>
              <a:rPr lang="pt-BR" dirty="0" err="1"/>
              <a:t>name</a:t>
            </a:r>
            <a:r>
              <a:rPr lang="pt-BR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tamanho da máquina “</a:t>
            </a:r>
            <a:r>
              <a:rPr lang="pt-BR" dirty="0" err="1"/>
              <a:t>machine_type</a:t>
            </a:r>
            <a:r>
              <a:rPr lang="pt-BR" dirty="0"/>
              <a:t>”;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 zona que será instalado (tem que respeitar a sua região definida no </a:t>
            </a:r>
            <a:r>
              <a:rPr lang="pt-BR" dirty="0" err="1"/>
              <a:t>provider</a:t>
            </a:r>
            <a:r>
              <a:rPr lang="pt-BR" dirty="0"/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Sistema operacional (</a:t>
            </a:r>
            <a:r>
              <a:rPr lang="pt-BR" dirty="0" err="1"/>
              <a:t>image</a:t>
            </a:r>
            <a:r>
              <a:rPr lang="pt-BR" dirty="0"/>
              <a:t>);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script que será executado assim que a máquina estiver </a:t>
            </a:r>
            <a:r>
              <a:rPr lang="pt-BR" dirty="0" err="1"/>
              <a:t>up</a:t>
            </a:r>
            <a:r>
              <a:rPr lang="pt-BR" dirty="0"/>
              <a:t> (</a:t>
            </a:r>
            <a:r>
              <a:rPr lang="pt-BR" dirty="0" err="1"/>
              <a:t>metadata_startup_script</a:t>
            </a:r>
            <a:r>
              <a:rPr lang="pt-BR" dirty="0"/>
              <a:t>);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Instação</a:t>
            </a:r>
            <a:r>
              <a:rPr lang="pt-BR" dirty="0"/>
              <a:t> da placa de rede (é obrigatório).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CE76BC-BD14-90D5-31AC-097A70D4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361654"/>
            <a:ext cx="5189670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76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BUCKET AWS: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8B8F50-898F-4FBB-9C6A-C2CA60338EFC}"/>
              </a:ext>
            </a:extLst>
          </p:cNvPr>
          <p:cNvSpPr txBox="1"/>
          <p:nvPr/>
        </p:nvSpPr>
        <p:spPr>
          <a:xfrm>
            <a:off x="5375920" y="2361654"/>
            <a:ext cx="6764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criação do </a:t>
            </a:r>
            <a:r>
              <a:rPr lang="pt-BR" dirty="0" err="1"/>
              <a:t>bucket</a:t>
            </a:r>
            <a:r>
              <a:rPr lang="pt-BR" dirty="0"/>
              <a:t> AWS S3 definimos: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Nome “</a:t>
            </a:r>
            <a:r>
              <a:rPr lang="pt-BR" dirty="0" err="1"/>
              <a:t>bucket</a:t>
            </a:r>
            <a:r>
              <a:rPr lang="pt-BR" dirty="0"/>
              <a:t>” (lembrando que o nome tem que ser único pois apesar de estar em um local especifico ele tem contexto global);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E a </a:t>
            </a:r>
            <a:r>
              <a:rPr lang="pt-BR" dirty="0" err="1"/>
              <a:t>tag</a:t>
            </a:r>
            <a:r>
              <a:rPr lang="pt-BR" dirty="0"/>
              <a:t> caso deseje;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C7066F-5F21-3BE9-695F-C3255F35E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33" y="2458662"/>
            <a:ext cx="4896813" cy="29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87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910735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BUCKET GOOGLE: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8B8F50-898F-4FBB-9C6A-C2CA60338EFC}"/>
              </a:ext>
            </a:extLst>
          </p:cNvPr>
          <p:cNvSpPr txBox="1"/>
          <p:nvPr/>
        </p:nvSpPr>
        <p:spPr>
          <a:xfrm>
            <a:off x="5375920" y="2361654"/>
            <a:ext cx="6764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criação do </a:t>
            </a:r>
            <a:r>
              <a:rPr lang="pt-BR" dirty="0" err="1"/>
              <a:t>bucket</a:t>
            </a:r>
            <a:r>
              <a:rPr lang="pt-BR" dirty="0"/>
              <a:t> GOOGLE definimos: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Nome “</a:t>
            </a:r>
            <a:r>
              <a:rPr lang="pt-BR" dirty="0" err="1"/>
              <a:t>name</a:t>
            </a:r>
            <a:r>
              <a:rPr lang="pt-BR" dirty="0"/>
              <a:t>” (lembrando que o nome tem que ser único pois apesar de estar em um local especifico ele tem contexto global);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locarion</a:t>
            </a:r>
            <a:r>
              <a:rPr lang="pt-BR" dirty="0"/>
              <a:t>; 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Storage_class</a:t>
            </a:r>
            <a:r>
              <a:rPr lang="pt-BR" dirty="0"/>
              <a:t> (são tipos de armazenamento, se será de baixa latência, alta disponibilidade ...)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99FB81-B5DD-8F79-7998-D16B96A5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3" y="2440974"/>
            <a:ext cx="4973889" cy="20681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9FFCA29-E9E9-9840-51D1-7A30A0F14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4065714"/>
            <a:ext cx="6151584" cy="26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8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618404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SHELL SCRIPT: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9E78E7-BB05-A5BC-DB1D-D6DABA3F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526" y="2277539"/>
            <a:ext cx="5734112" cy="228520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6E38DAC-4108-6D47-6944-1C780059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48" y="4612241"/>
            <a:ext cx="8657070" cy="20499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6459039-5265-63EB-6F94-96AABB48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2191123"/>
            <a:ext cx="5260573" cy="237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5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618404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TERRAFORM: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BE2117-4D9B-B273-89FD-E5C514F5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928355"/>
            <a:ext cx="7602938" cy="357604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F1AC3D-A68F-6E97-73BD-15866341CCF4}"/>
              </a:ext>
            </a:extLst>
          </p:cNvPr>
          <p:cNvSpPr txBox="1"/>
          <p:nvPr/>
        </p:nvSpPr>
        <p:spPr>
          <a:xfrm>
            <a:off x="289833" y="2165657"/>
            <a:ext cx="1132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Após a instalação do </a:t>
            </a:r>
            <a:r>
              <a:rPr lang="pt-BR" dirty="0" err="1"/>
              <a:t>terraform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https://developer.hashicorp.com/terraform/downloads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Executamos o comando “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init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8227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618404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TERRAFORM: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F1AC3D-A68F-6E97-73BD-15866341CCF4}"/>
              </a:ext>
            </a:extLst>
          </p:cNvPr>
          <p:cNvSpPr txBox="1"/>
          <p:nvPr/>
        </p:nvSpPr>
        <p:spPr>
          <a:xfrm>
            <a:off x="289833" y="2165657"/>
            <a:ext cx="11324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isso podemos executar o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plan</a:t>
            </a:r>
            <a:r>
              <a:rPr lang="pt-BR" dirty="0"/>
              <a:t> que fará uma primeira validação nos nossos arquivos, e informará tudo que será criado.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E37199-C65A-4EE6-E6B8-09CEFF25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555658"/>
            <a:ext cx="6048671" cy="431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7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 - AWS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05EE46-B75F-5A39-4C0E-24786E7B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" y="1173610"/>
            <a:ext cx="2407094" cy="56843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55640" y="1988840"/>
            <a:ext cx="9145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Na barra lateral direita clica em usuários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Depois em adicionar usuário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E3917D-E2AB-9863-0E51-5010341E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05" y="2919697"/>
            <a:ext cx="9865096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98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618404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TERRAFORM: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F1AC3D-A68F-6E97-73BD-15866341CCF4}"/>
              </a:ext>
            </a:extLst>
          </p:cNvPr>
          <p:cNvSpPr txBox="1"/>
          <p:nvPr/>
        </p:nvSpPr>
        <p:spPr>
          <a:xfrm>
            <a:off x="289833" y="2165657"/>
            <a:ext cx="1132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Após a validação podemos executar o 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apply</a:t>
            </a:r>
            <a:r>
              <a:rPr lang="pt-BR" dirty="0"/>
              <a:t> que criará todos os recursos na AWS e GOOGLE.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0F7250-35DB-0F76-4937-540D66D88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" y="2708920"/>
            <a:ext cx="3654874" cy="11561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99FD8C-6400-0992-AC42-7EA6BF80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08" y="3064954"/>
            <a:ext cx="8226015" cy="37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25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PROJETO TERRAFORM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289833" y="1618404"/>
            <a:ext cx="11324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TERRAFORM: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F1AC3D-A68F-6E97-73BD-15866341CCF4}"/>
              </a:ext>
            </a:extLst>
          </p:cNvPr>
          <p:cNvSpPr txBox="1"/>
          <p:nvPr/>
        </p:nvSpPr>
        <p:spPr>
          <a:xfrm>
            <a:off x="289833" y="2165657"/>
            <a:ext cx="1132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 com o </a:t>
            </a:r>
            <a:r>
              <a:rPr lang="pt-BR" dirty="0" err="1"/>
              <a:t>terraform</a:t>
            </a:r>
            <a:r>
              <a:rPr lang="pt-BR" dirty="0"/>
              <a:t> podemos desfazer tudo que criamos com o “</a:t>
            </a:r>
            <a:r>
              <a:rPr lang="pt-BR" dirty="0" err="1"/>
              <a:t>terraform</a:t>
            </a:r>
            <a:r>
              <a:rPr lang="pt-BR" dirty="0"/>
              <a:t> </a:t>
            </a:r>
            <a:r>
              <a:rPr lang="pt-BR" dirty="0" err="1"/>
              <a:t>destroy</a:t>
            </a:r>
            <a:r>
              <a:rPr lang="pt-BR" dirty="0"/>
              <a:t>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1EB726-FE6A-8432-FD42-44398222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621" y="2629919"/>
            <a:ext cx="7209779" cy="16094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063F051-992B-A71A-C9D9-ED921D4F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21" y="4255165"/>
            <a:ext cx="7209779" cy="50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 - AWS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0" y="1804174"/>
            <a:ext cx="1207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Defina o NOMEDOUSUARIO e selecione chave de acesso: acesso programático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0F22D3-A4E7-64EE-6164-D1EC8FA0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087490"/>
            <a:ext cx="7792235" cy="47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6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 - AWS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0" y="1804174"/>
            <a:ext cx="1207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Em permissões clique em criar um grupo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444DA2-6D54-8D09-A0F8-01D0A452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64904"/>
            <a:ext cx="9891617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 - AWS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0" y="1838828"/>
            <a:ext cx="12072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Vai definir o nome do grupo e pesquisar por EC2 e selecionar a opção </a:t>
            </a:r>
            <a:r>
              <a:rPr lang="pt-BR" b="0" i="0" u="none" strike="noStrike" dirty="0">
                <a:solidFill>
                  <a:srgbClr val="1166BB"/>
                </a:solidFill>
                <a:effectLst/>
                <a:latin typeface="Helvetica Neue"/>
              </a:rPr>
              <a:t>AmazonEC2FullAccess, </a:t>
            </a:r>
            <a:r>
              <a:rPr lang="pt-BR" dirty="0"/>
              <a:t>depois vai pesquisar por S3 e selecionar a opção </a:t>
            </a:r>
            <a:r>
              <a:rPr lang="pt-BR" b="0" i="0" u="sng" dirty="0">
                <a:solidFill>
                  <a:srgbClr val="3388DD"/>
                </a:solidFill>
                <a:effectLst/>
                <a:latin typeface="Helvetica Neue"/>
              </a:rPr>
              <a:t>AmazonS3FullAccess.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Depois de realizar as ações acima clique no botão criar um grupo / Próximo: </a:t>
            </a:r>
            <a:r>
              <a:rPr lang="pt-BR" dirty="0" err="1"/>
              <a:t>Tags</a:t>
            </a:r>
            <a:r>
              <a:rPr lang="pt-BR" dirty="0"/>
              <a:t> / Próximo: Revisar / Criar usuário.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8681E1-EFEF-5018-DC35-8F08C836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12192000" cy="26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9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IAM - AWS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0" y="1838828"/>
            <a:ext cx="12072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Copie e salve o ID e a chave secreta que será exibida, se perder terá que excluir esse usuário e criar um novo, não tem como recuperar e nem visualizar novamente.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F5CAED4-D8F8-A66C-D928-2664507E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996952"/>
            <a:ext cx="7588358" cy="25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EC2 PARES DE CHAVES - AWS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0" y="1838828"/>
            <a:ext cx="120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par de chaves serve para conseguir realizar uma conexão SSH com a instância criada na AWS.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F82578-40A3-C4F2-226A-8DCA5B4DF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354487"/>
            <a:ext cx="8969517" cy="214902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FC1B69B-75F5-0959-9B4A-7EFA544E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289711"/>
            <a:ext cx="2042337" cy="442760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EEF6B6E-0A07-2B48-670D-3E6F32A9DC10}"/>
              </a:ext>
            </a:extLst>
          </p:cNvPr>
          <p:cNvSpPr txBox="1"/>
          <p:nvPr/>
        </p:nvSpPr>
        <p:spPr>
          <a:xfrm>
            <a:off x="2161673" y="4649840"/>
            <a:ext cx="1015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Irá pesquisar por EC2 e depois na barra lateral em Rede e segurança clicar em Pares de chaves. Depois clicar em criar par de chaves.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AB28BF1-A430-0A6B-C0C8-51852314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68" y="5609467"/>
            <a:ext cx="9825455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37AA97D7-7602-F239-8328-39CF0C2574ED}"/>
              </a:ext>
            </a:extLst>
          </p:cNvPr>
          <p:cNvSpPr txBox="1">
            <a:spLocks/>
          </p:cNvSpPr>
          <p:nvPr/>
        </p:nvSpPr>
        <p:spPr>
          <a:xfrm>
            <a:off x="2207568" y="260648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EC2 PARES DE CHAVES - AWS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AC003-B8D2-8330-1201-B884647BA54F}"/>
              </a:ext>
            </a:extLst>
          </p:cNvPr>
          <p:cNvSpPr txBox="1"/>
          <p:nvPr/>
        </p:nvSpPr>
        <p:spPr>
          <a:xfrm>
            <a:off x="5663952" y="3068960"/>
            <a:ext cx="6370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Defina um nome para o par de chaves </a:t>
            </a:r>
            <a:r>
              <a:rPr lang="pt-BR" dirty="0" err="1"/>
              <a:t>selecine</a:t>
            </a:r>
            <a:r>
              <a:rPr lang="pt-BR" dirty="0"/>
              <a:t> .</a:t>
            </a:r>
            <a:r>
              <a:rPr lang="pt-BR" dirty="0" err="1"/>
              <a:t>pem</a:t>
            </a:r>
            <a:r>
              <a:rPr lang="pt-BR" dirty="0"/>
              <a:t> para conseguir acessar por </a:t>
            </a:r>
            <a:r>
              <a:rPr lang="pt-BR" dirty="0" err="1"/>
              <a:t>OpenSSH</a:t>
            </a:r>
            <a:r>
              <a:rPr lang="pt-BR" dirty="0"/>
              <a:t> ou .</a:t>
            </a:r>
            <a:r>
              <a:rPr lang="pt-BR" dirty="0" err="1"/>
              <a:t>ppk</a:t>
            </a:r>
            <a:r>
              <a:rPr lang="pt-BR" dirty="0"/>
              <a:t> para acesso com o </a:t>
            </a:r>
            <a:r>
              <a:rPr lang="pt-BR" dirty="0" err="1"/>
              <a:t>PuTTY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Após a criação será iniciado o download da chave, as chave .</a:t>
            </a:r>
            <a:r>
              <a:rPr lang="pt-BR" dirty="0" err="1"/>
              <a:t>pem</a:t>
            </a:r>
            <a:r>
              <a:rPr lang="pt-BR" dirty="0"/>
              <a:t> tem que estar com as permissões  CHMOD 400 no Linux. E no Windows desabilitar a herança (em propriedade &gt; segurança &gt; avançadas &gt; desabilitar herança).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2D7210-6039-96CB-AED4-8823411E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0" y="1763913"/>
            <a:ext cx="5400599" cy="490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331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fci" id="{3E2756E4-3D1F-5B43-A2AD-8E0BE635642E}" vid="{83CDB928-1F13-8642-9515-135D32A2FF4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</TotalTime>
  <Words>1084</Words>
  <Application>Microsoft Office PowerPoint</Application>
  <PresentationFormat>Widescreen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Helvetica Neue</vt:lpstr>
      <vt:lpstr>Tema do Office</vt:lpstr>
      <vt:lpstr>Terraform MultiCloud AWS e GOOGLE</vt:lpstr>
      <vt:lpstr>IAM - AWS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Caio Rodrigues</cp:lastModifiedBy>
  <cp:revision>104</cp:revision>
  <cp:lastPrinted>2020-01-27T17:34:03Z</cp:lastPrinted>
  <dcterms:created xsi:type="dcterms:W3CDTF">2020-02-06T20:42:48Z</dcterms:created>
  <dcterms:modified xsi:type="dcterms:W3CDTF">2022-11-17T03:31:29Z</dcterms:modified>
</cp:coreProperties>
</file>